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1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11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15541"/>
            <a:ext cx="9144000" cy="6207679"/>
          </a:xfrm>
        </p:spPr>
        <p:txBody>
          <a:bodyPr>
            <a:noAutofit/>
          </a:bodyPr>
          <a:lstStyle/>
          <a:p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But now, this is what the Lord says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—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he who created you, Jacob,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he who formed you, Israel: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“Do not fear, for I have redeemed you;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I have summoned you by name; you are mine.</a:t>
            </a:r>
            <a:endParaRPr lang="ru-RU" sz="44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57294" y="134034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Isaiah 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43:1-4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30380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When you pass through the waters,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I will be with you;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and when you pass through the rivers,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they will not sweep over you.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When you walk through the fire,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you will not be burned;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the flames will not set you ablaze.</a:t>
            </a:r>
            <a:endParaRPr lang="uk-UA" sz="4100" spc="1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41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47474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For I am the Lord your God,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the Holy One of Israel, your Savior;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I give Egypt for your ransom,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Cush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Seba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 in your stead.</a:t>
            </a:r>
            <a:endParaRPr lang="ru-RU" sz="41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654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8723" y="1015951"/>
            <a:ext cx="9202723" cy="4456343"/>
          </a:xfrm>
        </p:spPr>
        <p:txBody>
          <a:bodyPr>
            <a:noAutofit/>
          </a:bodyPr>
          <a:lstStyle/>
          <a:p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Since you are precious and honored in my sight,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and because I love you,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I will give people in exchange for you,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nations in exchange for your life.</a:t>
            </a:r>
            <a:endParaRPr lang="ru-RU" sz="42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</TotalTime>
  <Words>163</Words>
  <Application>Microsoft Office PowerPoint</Application>
  <PresentationFormat>Екран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Dubenchuk Ivanka</cp:lastModifiedBy>
  <cp:revision>7</cp:revision>
  <dcterms:created xsi:type="dcterms:W3CDTF">2021-12-07T20:43:07Z</dcterms:created>
  <dcterms:modified xsi:type="dcterms:W3CDTF">2022-01-14T20:16:54Z</dcterms:modified>
</cp:coreProperties>
</file>